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0" r:id="rId3"/>
    <p:sldId id="261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zaokrąglony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stokąt zaokrąglony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0" name="Podtytuł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9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8CFDB9-1867-45E7-9982-E5C7B34E1024}" type="datetimeFigureOut">
              <a:rPr lang="pl-PL" smtClean="0"/>
              <a:t>2019-06-04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3B1B49-1588-4DA5-9464-D63881409ED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3000"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8CFDB9-1867-45E7-9982-E5C7B34E1024}" type="datetimeFigureOut">
              <a:rPr lang="pl-PL" smtClean="0"/>
              <a:t>2019-06-04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3B1B49-1588-4DA5-9464-D63881409ED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3000"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zaokrąglony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zaokrąglony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8CFDB9-1867-45E7-9982-E5C7B34E1024}" type="datetimeFigureOut">
              <a:rPr lang="pl-PL" smtClean="0"/>
              <a:t>2019-06-04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3B1B49-1588-4DA5-9464-D63881409ED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3000"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8CFDB9-1867-45E7-9982-E5C7B34E1024}" type="datetimeFigureOut">
              <a:rPr lang="pl-PL" smtClean="0"/>
              <a:t>2019-06-04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3B1B49-1588-4DA5-9464-D63881409ED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3000"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8CFDB9-1867-45E7-9982-E5C7B34E1024}" type="datetimeFigureOut">
              <a:rPr lang="pl-PL" smtClean="0"/>
              <a:t>2019-06-04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3B1B49-1588-4DA5-9464-D63881409ED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3000"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8CFDB9-1867-45E7-9982-E5C7B34E1024}" type="datetimeFigureOut">
              <a:rPr lang="pl-PL" smtClean="0"/>
              <a:t>2019-06-04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3B1B49-1588-4DA5-9464-D63881409ED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3000"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8CFDB9-1867-45E7-9982-E5C7B34E1024}" type="datetimeFigureOut">
              <a:rPr lang="pl-PL" smtClean="0"/>
              <a:t>2019-06-04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3B1B49-1588-4DA5-9464-D63881409ED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3000"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8CFDB9-1867-45E7-9982-E5C7B34E1024}" type="datetimeFigureOut">
              <a:rPr lang="pl-PL" smtClean="0"/>
              <a:t>2019-06-04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3B1B49-1588-4DA5-9464-D63881409ED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3000"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zaokrąglony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z zaokrąglonym rogiem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8CFDB9-1867-45E7-9982-E5C7B34E1024}" type="datetimeFigureOut">
              <a:rPr lang="pl-PL" smtClean="0"/>
              <a:t>2019-06-04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3B1B49-1588-4DA5-9464-D63881409ED9}" type="slidenum">
              <a:rPr lang="pl-PL" smtClean="0"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/>
          </a:p>
        </p:txBody>
      </p:sp>
    </p:spTree>
  </p:cSld>
  <p:clrMapOvr>
    <a:masterClrMapping/>
  </p:clrMapOvr>
  <p:transition spd="med" advClick="0" advTm="3000"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8CFDB9-1867-45E7-9982-E5C7B34E1024}" type="datetimeFigureOut">
              <a:rPr lang="pl-PL" smtClean="0"/>
              <a:t>2019-06-04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3B1B49-1588-4DA5-9464-D63881409ED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3000"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8CFDB9-1867-45E7-9982-E5C7B34E1024}" type="datetimeFigureOut">
              <a:rPr lang="pl-PL" smtClean="0"/>
              <a:t>2019-06-04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3B1B49-1588-4DA5-9464-D63881409ED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3000"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ostokąt zaokrąglony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ymbol zastępczy tytułu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18CFDB9-1867-45E7-9982-E5C7B34E1024}" type="datetimeFigureOut">
              <a:rPr lang="pl-PL" smtClean="0"/>
              <a:t>2019-06-04</a:t>
            </a:fld>
            <a:endParaRPr lang="pl-PL"/>
          </a:p>
        </p:txBody>
      </p:sp>
      <p:sp>
        <p:nvSpPr>
          <p:cNvPr id="18" name="Symbol zastępczy stopki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23B1B49-1588-4DA5-9464-D63881409ED9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 advClick="0" advTm="3000">
    <p:wheel spokes="3"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 smtClean="0">
                <a:latin typeface="Baskerville Old Face" pitchFamily="18" charset="0"/>
              </a:rPr>
              <a:t>Przedszkole Samorządowe nr 51 „Przyjazne” w Białymstoku</a:t>
            </a:r>
            <a:endParaRPr lang="pl-PL" dirty="0">
              <a:latin typeface="Baskerville Old Face" pitchFamily="18" charset="0"/>
            </a:endParaRPr>
          </a:p>
        </p:txBody>
      </p:sp>
      <p:pic>
        <p:nvPicPr>
          <p:cNvPr id="5" name="Symbol zastępczy zawartości 4" descr="image__(1)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268760"/>
            <a:ext cx="6311710" cy="3570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Symbol zastępczy zawartości 5" descr="logo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372200" y="548680"/>
            <a:ext cx="2159256" cy="1613638"/>
          </a:xfrm>
        </p:spPr>
      </p:pic>
    </p:spTree>
  </p:cSld>
  <p:clrMapOvr>
    <a:masterClrMapping/>
  </p:clrMapOvr>
  <p:transition spd="med" advClick="0" advTm="3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 descr="P10400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08720"/>
            <a:ext cx="8314614" cy="4536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 advClick="0" advTm="3000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104008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548680"/>
            <a:ext cx="8064896" cy="539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3000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 descr="P10202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476672"/>
            <a:ext cx="4123639" cy="5491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3000"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P10204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404664"/>
            <a:ext cx="4248472" cy="5657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3000"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725144"/>
            <a:ext cx="8183880" cy="1093872"/>
          </a:xfrm>
        </p:spPr>
        <p:txBody>
          <a:bodyPr>
            <a:normAutofit/>
          </a:bodyPr>
          <a:lstStyle/>
          <a:p>
            <a:pPr algn="ctr"/>
            <a:r>
              <a:rPr lang="pl-PL" sz="6000" dirty="0" smtClean="0">
                <a:solidFill>
                  <a:srgbClr val="FF0000"/>
                </a:solidFill>
              </a:rPr>
              <a:t>DZIĘKUJEMY!! &lt;3</a:t>
            </a:r>
            <a:endParaRPr lang="pl-PL" sz="6000" dirty="0">
              <a:solidFill>
                <a:srgbClr val="FF0000"/>
              </a:solidFill>
            </a:endParaRPr>
          </a:p>
        </p:txBody>
      </p:sp>
      <p:pic>
        <p:nvPicPr>
          <p:cNvPr id="4" name="Symbol zastępczy zawartości 3" descr="100la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764704"/>
            <a:ext cx="8208912" cy="3781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3000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k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27</TotalTime>
  <Words>13</Words>
  <Application>Microsoft Office PowerPoint</Application>
  <PresentationFormat>Pokaz na ekranie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Aspekt</vt:lpstr>
      <vt:lpstr>Przedszkole Samorządowe nr 51 „Przyjazne” w Białymstoku</vt:lpstr>
      <vt:lpstr>Slajd 2</vt:lpstr>
      <vt:lpstr>Slajd 3</vt:lpstr>
      <vt:lpstr>Slajd 4</vt:lpstr>
      <vt:lpstr>Slajd 5</vt:lpstr>
      <vt:lpstr>DZIĘKUJEMY!! &lt;3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Przedszkole Samorządowe nr 51 „Przyjazne” w Białymstoku</dc:title>
  <dc:creator>Pawcio</dc:creator>
  <cp:lastModifiedBy>Pawcio</cp:lastModifiedBy>
  <cp:revision>5</cp:revision>
  <dcterms:created xsi:type="dcterms:W3CDTF">2019-06-04T15:31:37Z</dcterms:created>
  <dcterms:modified xsi:type="dcterms:W3CDTF">2019-06-04T15:58:46Z</dcterms:modified>
</cp:coreProperties>
</file>